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</p:sldIdLst>
  <p:sldSz cx="8280400" cy="12192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D3A8"/>
    <a:srgbClr val="F1C60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-570" y="1794"/>
      </p:cViewPr>
      <p:guideLst>
        <p:guide orient="horz" pos="3840"/>
        <p:guide pos="2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030" y="1995312"/>
            <a:ext cx="7038340" cy="4244622"/>
          </a:xfrm>
        </p:spPr>
        <p:txBody>
          <a:bodyPr anchor="b"/>
          <a:lstStyle>
            <a:lvl1pPr algn="ctr">
              <a:defRPr sz="543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5050" y="6403623"/>
            <a:ext cx="6210300" cy="2943577"/>
          </a:xfrm>
        </p:spPr>
        <p:txBody>
          <a:bodyPr/>
          <a:lstStyle>
            <a:lvl1pPr marL="0" indent="0" algn="ctr">
              <a:buNone/>
              <a:defRPr sz="2173"/>
            </a:lvl1pPr>
            <a:lvl2pPr marL="414040" indent="0" algn="ctr">
              <a:buNone/>
              <a:defRPr sz="1811"/>
            </a:lvl2pPr>
            <a:lvl3pPr marL="828081" indent="0" algn="ctr">
              <a:buNone/>
              <a:defRPr sz="1630"/>
            </a:lvl3pPr>
            <a:lvl4pPr marL="1242121" indent="0" algn="ctr">
              <a:buNone/>
              <a:defRPr sz="1449"/>
            </a:lvl4pPr>
            <a:lvl5pPr marL="1656161" indent="0" algn="ctr">
              <a:buNone/>
              <a:defRPr sz="1449"/>
            </a:lvl5pPr>
            <a:lvl6pPr marL="2070202" indent="0" algn="ctr">
              <a:buNone/>
              <a:defRPr sz="1449"/>
            </a:lvl6pPr>
            <a:lvl7pPr marL="2484242" indent="0" algn="ctr">
              <a:buNone/>
              <a:defRPr sz="1449"/>
            </a:lvl7pPr>
            <a:lvl8pPr marL="2898282" indent="0" algn="ctr">
              <a:buNone/>
              <a:defRPr sz="1449"/>
            </a:lvl8pPr>
            <a:lvl9pPr marL="3312323" indent="0" algn="ctr">
              <a:buNone/>
              <a:defRPr sz="1449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6795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5935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25662" y="649111"/>
            <a:ext cx="1785461" cy="1033215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9278" y="649111"/>
            <a:ext cx="5252879" cy="1033215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8350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3680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965" y="3039537"/>
            <a:ext cx="7141845" cy="5071532"/>
          </a:xfrm>
        </p:spPr>
        <p:txBody>
          <a:bodyPr anchor="b"/>
          <a:lstStyle>
            <a:lvl1pPr>
              <a:defRPr sz="543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965" y="8159048"/>
            <a:ext cx="7141845" cy="2666999"/>
          </a:xfrm>
        </p:spPr>
        <p:txBody>
          <a:bodyPr/>
          <a:lstStyle>
            <a:lvl1pPr marL="0" indent="0">
              <a:buNone/>
              <a:defRPr sz="2173">
                <a:solidFill>
                  <a:schemeClr val="tx1"/>
                </a:solidFill>
              </a:defRPr>
            </a:lvl1pPr>
            <a:lvl2pPr marL="414040" indent="0">
              <a:buNone/>
              <a:defRPr sz="1811">
                <a:solidFill>
                  <a:schemeClr val="tx1">
                    <a:tint val="75000"/>
                  </a:schemeClr>
                </a:solidFill>
              </a:defRPr>
            </a:lvl2pPr>
            <a:lvl3pPr marL="828081" indent="0">
              <a:buNone/>
              <a:defRPr sz="1630">
                <a:solidFill>
                  <a:schemeClr val="tx1">
                    <a:tint val="75000"/>
                  </a:schemeClr>
                </a:solidFill>
              </a:defRPr>
            </a:lvl3pPr>
            <a:lvl4pPr marL="1242121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4pPr>
            <a:lvl5pPr marL="1656161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5pPr>
            <a:lvl6pPr marL="2070202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6pPr>
            <a:lvl7pPr marL="2484242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7pPr>
            <a:lvl8pPr marL="2898282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8pPr>
            <a:lvl9pPr marL="3312323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807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9278" y="3245556"/>
            <a:ext cx="3519170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953" y="3245556"/>
            <a:ext cx="3519170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524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6" y="649114"/>
            <a:ext cx="7141845" cy="23565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0357" y="2988734"/>
            <a:ext cx="3502997" cy="1464732"/>
          </a:xfrm>
        </p:spPr>
        <p:txBody>
          <a:bodyPr anchor="b"/>
          <a:lstStyle>
            <a:lvl1pPr marL="0" indent="0">
              <a:buNone/>
              <a:defRPr sz="2173" b="1"/>
            </a:lvl1pPr>
            <a:lvl2pPr marL="414040" indent="0">
              <a:buNone/>
              <a:defRPr sz="1811" b="1"/>
            </a:lvl2pPr>
            <a:lvl3pPr marL="828081" indent="0">
              <a:buNone/>
              <a:defRPr sz="1630" b="1"/>
            </a:lvl3pPr>
            <a:lvl4pPr marL="1242121" indent="0">
              <a:buNone/>
              <a:defRPr sz="1449" b="1"/>
            </a:lvl4pPr>
            <a:lvl5pPr marL="1656161" indent="0">
              <a:buNone/>
              <a:defRPr sz="1449" b="1"/>
            </a:lvl5pPr>
            <a:lvl6pPr marL="2070202" indent="0">
              <a:buNone/>
              <a:defRPr sz="1449" b="1"/>
            </a:lvl6pPr>
            <a:lvl7pPr marL="2484242" indent="0">
              <a:buNone/>
              <a:defRPr sz="1449" b="1"/>
            </a:lvl7pPr>
            <a:lvl8pPr marL="2898282" indent="0">
              <a:buNone/>
              <a:defRPr sz="1449" b="1"/>
            </a:lvl8pPr>
            <a:lvl9pPr marL="3312323" indent="0">
              <a:buNone/>
              <a:defRPr sz="144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357" y="4453467"/>
            <a:ext cx="3502997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91953" y="2988734"/>
            <a:ext cx="3520249" cy="1464732"/>
          </a:xfrm>
        </p:spPr>
        <p:txBody>
          <a:bodyPr anchor="b"/>
          <a:lstStyle>
            <a:lvl1pPr marL="0" indent="0">
              <a:buNone/>
              <a:defRPr sz="2173" b="1"/>
            </a:lvl1pPr>
            <a:lvl2pPr marL="414040" indent="0">
              <a:buNone/>
              <a:defRPr sz="1811" b="1"/>
            </a:lvl2pPr>
            <a:lvl3pPr marL="828081" indent="0">
              <a:buNone/>
              <a:defRPr sz="1630" b="1"/>
            </a:lvl3pPr>
            <a:lvl4pPr marL="1242121" indent="0">
              <a:buNone/>
              <a:defRPr sz="1449" b="1"/>
            </a:lvl4pPr>
            <a:lvl5pPr marL="1656161" indent="0">
              <a:buNone/>
              <a:defRPr sz="1449" b="1"/>
            </a:lvl5pPr>
            <a:lvl6pPr marL="2070202" indent="0">
              <a:buNone/>
              <a:defRPr sz="1449" b="1"/>
            </a:lvl6pPr>
            <a:lvl7pPr marL="2484242" indent="0">
              <a:buNone/>
              <a:defRPr sz="1449" b="1"/>
            </a:lvl7pPr>
            <a:lvl8pPr marL="2898282" indent="0">
              <a:buNone/>
              <a:defRPr sz="1449" b="1"/>
            </a:lvl8pPr>
            <a:lvl9pPr marL="3312323" indent="0">
              <a:buNone/>
              <a:defRPr sz="144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1953" y="4453467"/>
            <a:ext cx="3520249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908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7054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71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6" y="812800"/>
            <a:ext cx="2670645" cy="2844800"/>
          </a:xfrm>
        </p:spPr>
        <p:txBody>
          <a:bodyPr anchor="b"/>
          <a:lstStyle>
            <a:lvl1pPr>
              <a:defRPr sz="289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0248" y="1755425"/>
            <a:ext cx="4191953" cy="8664222"/>
          </a:xfrm>
        </p:spPr>
        <p:txBody>
          <a:bodyPr/>
          <a:lstStyle>
            <a:lvl1pPr>
              <a:defRPr sz="2898"/>
            </a:lvl1pPr>
            <a:lvl2pPr>
              <a:defRPr sz="2536"/>
            </a:lvl2pPr>
            <a:lvl3pPr>
              <a:defRPr sz="2173"/>
            </a:lvl3pPr>
            <a:lvl4pPr>
              <a:defRPr sz="1811"/>
            </a:lvl4pPr>
            <a:lvl5pPr>
              <a:defRPr sz="1811"/>
            </a:lvl5pPr>
            <a:lvl6pPr>
              <a:defRPr sz="1811"/>
            </a:lvl6pPr>
            <a:lvl7pPr>
              <a:defRPr sz="1811"/>
            </a:lvl7pPr>
            <a:lvl8pPr>
              <a:defRPr sz="1811"/>
            </a:lvl8pPr>
            <a:lvl9pPr>
              <a:defRPr sz="181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0356" y="3657600"/>
            <a:ext cx="2670645" cy="6776156"/>
          </a:xfrm>
        </p:spPr>
        <p:txBody>
          <a:bodyPr/>
          <a:lstStyle>
            <a:lvl1pPr marL="0" indent="0">
              <a:buNone/>
              <a:defRPr sz="1449"/>
            </a:lvl1pPr>
            <a:lvl2pPr marL="414040" indent="0">
              <a:buNone/>
              <a:defRPr sz="1268"/>
            </a:lvl2pPr>
            <a:lvl3pPr marL="828081" indent="0">
              <a:buNone/>
              <a:defRPr sz="1087"/>
            </a:lvl3pPr>
            <a:lvl4pPr marL="1242121" indent="0">
              <a:buNone/>
              <a:defRPr sz="906"/>
            </a:lvl4pPr>
            <a:lvl5pPr marL="1656161" indent="0">
              <a:buNone/>
              <a:defRPr sz="906"/>
            </a:lvl5pPr>
            <a:lvl6pPr marL="2070202" indent="0">
              <a:buNone/>
              <a:defRPr sz="906"/>
            </a:lvl6pPr>
            <a:lvl7pPr marL="2484242" indent="0">
              <a:buNone/>
              <a:defRPr sz="906"/>
            </a:lvl7pPr>
            <a:lvl8pPr marL="2898282" indent="0">
              <a:buNone/>
              <a:defRPr sz="906"/>
            </a:lvl8pPr>
            <a:lvl9pPr marL="3312323" indent="0">
              <a:buNone/>
              <a:defRPr sz="90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164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6" y="812800"/>
            <a:ext cx="2670645" cy="2844800"/>
          </a:xfrm>
        </p:spPr>
        <p:txBody>
          <a:bodyPr anchor="b"/>
          <a:lstStyle>
            <a:lvl1pPr>
              <a:defRPr sz="289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20248" y="1755425"/>
            <a:ext cx="4191953" cy="8664222"/>
          </a:xfrm>
        </p:spPr>
        <p:txBody>
          <a:bodyPr anchor="t"/>
          <a:lstStyle>
            <a:lvl1pPr marL="0" indent="0">
              <a:buNone/>
              <a:defRPr sz="2898"/>
            </a:lvl1pPr>
            <a:lvl2pPr marL="414040" indent="0">
              <a:buNone/>
              <a:defRPr sz="2536"/>
            </a:lvl2pPr>
            <a:lvl3pPr marL="828081" indent="0">
              <a:buNone/>
              <a:defRPr sz="2173"/>
            </a:lvl3pPr>
            <a:lvl4pPr marL="1242121" indent="0">
              <a:buNone/>
              <a:defRPr sz="1811"/>
            </a:lvl4pPr>
            <a:lvl5pPr marL="1656161" indent="0">
              <a:buNone/>
              <a:defRPr sz="1811"/>
            </a:lvl5pPr>
            <a:lvl6pPr marL="2070202" indent="0">
              <a:buNone/>
              <a:defRPr sz="1811"/>
            </a:lvl6pPr>
            <a:lvl7pPr marL="2484242" indent="0">
              <a:buNone/>
              <a:defRPr sz="1811"/>
            </a:lvl7pPr>
            <a:lvl8pPr marL="2898282" indent="0">
              <a:buNone/>
              <a:defRPr sz="1811"/>
            </a:lvl8pPr>
            <a:lvl9pPr marL="3312323" indent="0">
              <a:buNone/>
              <a:defRPr sz="1811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0356" y="3657600"/>
            <a:ext cx="2670645" cy="6776156"/>
          </a:xfrm>
        </p:spPr>
        <p:txBody>
          <a:bodyPr/>
          <a:lstStyle>
            <a:lvl1pPr marL="0" indent="0">
              <a:buNone/>
              <a:defRPr sz="1449"/>
            </a:lvl1pPr>
            <a:lvl2pPr marL="414040" indent="0">
              <a:buNone/>
              <a:defRPr sz="1268"/>
            </a:lvl2pPr>
            <a:lvl3pPr marL="828081" indent="0">
              <a:buNone/>
              <a:defRPr sz="1087"/>
            </a:lvl3pPr>
            <a:lvl4pPr marL="1242121" indent="0">
              <a:buNone/>
              <a:defRPr sz="906"/>
            </a:lvl4pPr>
            <a:lvl5pPr marL="1656161" indent="0">
              <a:buNone/>
              <a:defRPr sz="906"/>
            </a:lvl5pPr>
            <a:lvl6pPr marL="2070202" indent="0">
              <a:buNone/>
              <a:defRPr sz="906"/>
            </a:lvl6pPr>
            <a:lvl7pPr marL="2484242" indent="0">
              <a:buNone/>
              <a:defRPr sz="906"/>
            </a:lvl7pPr>
            <a:lvl8pPr marL="2898282" indent="0">
              <a:buNone/>
              <a:defRPr sz="906"/>
            </a:lvl8pPr>
            <a:lvl9pPr marL="3312323" indent="0">
              <a:buNone/>
              <a:defRPr sz="90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236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9278" y="649114"/>
            <a:ext cx="714184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9278" y="3245556"/>
            <a:ext cx="714184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9278" y="11300181"/>
            <a:ext cx="186309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FFD9D-1114-4977-BF22-5159C1DD5331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2883" y="11300181"/>
            <a:ext cx="279463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48033" y="11300181"/>
            <a:ext cx="186309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AC584-31CA-4B72-B4D8-3B97FE8F54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249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28081" rtl="0" eaLnBrk="1" latinLnBrk="0" hangingPunct="1">
        <a:lnSpc>
          <a:spcPct val="90000"/>
        </a:lnSpc>
        <a:spcBef>
          <a:spcPct val="0"/>
        </a:spcBef>
        <a:buNone/>
        <a:defRPr sz="39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7020" indent="-207020" algn="l" defTabSz="828081" rtl="0" eaLnBrk="1" latinLnBrk="0" hangingPunct="1">
        <a:lnSpc>
          <a:spcPct val="90000"/>
        </a:lnSpc>
        <a:spcBef>
          <a:spcPts val="906"/>
        </a:spcBef>
        <a:buFont typeface="Arial" panose="020B0604020202020204" pitchFamily="34" charset="0"/>
        <a:buChar char="•"/>
        <a:defRPr sz="2536" kern="1200">
          <a:solidFill>
            <a:schemeClr val="tx1"/>
          </a:solidFill>
          <a:latin typeface="+mn-lt"/>
          <a:ea typeface="+mn-ea"/>
          <a:cs typeface="+mn-cs"/>
        </a:defRPr>
      </a:lvl1pPr>
      <a:lvl2pPr marL="621060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2pPr>
      <a:lvl3pPr marL="1035101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811" kern="1200">
          <a:solidFill>
            <a:schemeClr val="tx1"/>
          </a:solidFill>
          <a:latin typeface="+mn-lt"/>
          <a:ea typeface="+mn-ea"/>
          <a:cs typeface="+mn-cs"/>
        </a:defRPr>
      </a:lvl3pPr>
      <a:lvl4pPr marL="1449141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4pPr>
      <a:lvl5pPr marL="1863181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5pPr>
      <a:lvl6pPr marL="2277222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6pPr>
      <a:lvl7pPr marL="2691262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7pPr>
      <a:lvl8pPr marL="3105302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8pPr>
      <a:lvl9pPr marL="3519343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1pPr>
      <a:lvl2pPr marL="414040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2pPr>
      <a:lvl3pPr marL="828081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3pPr>
      <a:lvl4pPr marL="1242121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4pPr>
      <a:lvl5pPr marL="1656161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5pPr>
      <a:lvl6pPr marL="2070202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6pPr>
      <a:lvl7pPr marL="2484242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7pPr>
      <a:lvl8pPr marL="2898282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8pPr>
      <a:lvl9pPr marL="3312323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3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899078"/>
            <a:ext cx="8280400" cy="97787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4393" y="365800"/>
            <a:ext cx="7471615" cy="143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98" b="1" cap="all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</a:p>
          <a:p>
            <a:pPr algn="ctr"/>
            <a:r>
              <a:rPr lang="ru-RU" sz="2898" b="1" cap="all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пользования лодками </a:t>
            </a:r>
          </a:p>
          <a:p>
            <a:pPr algn="ctr"/>
            <a:r>
              <a:rPr lang="ru-RU" sz="2898" b="1" cap="all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катерами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2753629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3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4393" y="365800"/>
            <a:ext cx="7471615" cy="143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98" b="1" cap="all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ДОЛЖЕН ЗНАТЬ ШКОЛЬНИК </a:t>
            </a:r>
          </a:p>
          <a:p>
            <a:pPr algn="ctr"/>
            <a:r>
              <a:rPr lang="ru-RU" sz="2898" b="1" cap="all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МЕРАХ БЕЗОПАСНОСТИ ПРИ КУПАНИИ</a:t>
            </a:r>
            <a:endParaRPr lang="ru-RU" sz="2898" b="1" cap="all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70964"/>
            <a:ext cx="8280400" cy="979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0665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3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4393" y="365800"/>
            <a:ext cx="7471615" cy="9842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98" b="1" cap="all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ПОСТРАДАВШИМ НА ВОДЕ</a:t>
            </a:r>
            <a:endParaRPr lang="ru-RU" sz="2898" b="1" cap="all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16073"/>
            <a:ext cx="8280400" cy="96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6651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3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4393" y="365800"/>
            <a:ext cx="7471615" cy="9842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98" b="1" cap="all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ВЕСТИ СЕБЯ НА ВОДЕ</a:t>
            </a:r>
          </a:p>
          <a:p>
            <a:pPr algn="ctr"/>
            <a:r>
              <a:rPr lang="ru-RU" sz="2898" b="1" cap="all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ЛЕТНЕЕ ВРЕМЯ</a:t>
            </a:r>
            <a:endParaRPr lang="ru-RU" sz="2898" b="1" cap="all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67980"/>
            <a:ext cx="8280400" cy="980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23561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</TotalTime>
  <Words>27</Words>
  <Application>Microsoft Office PowerPoint</Application>
  <PresentationFormat>Произвольный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Салытков А.М.</dc:creator>
  <cp:lastModifiedBy>USER</cp:lastModifiedBy>
  <cp:revision>5</cp:revision>
  <cp:lastPrinted>2022-06-10T08:25:32Z</cp:lastPrinted>
  <dcterms:created xsi:type="dcterms:W3CDTF">2022-06-10T06:14:48Z</dcterms:created>
  <dcterms:modified xsi:type="dcterms:W3CDTF">2023-07-07T10:34:59Z</dcterms:modified>
</cp:coreProperties>
</file>